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rmnetnz.org/topics/wood-lamp-skin-examination/" TargetMode="External"/><Relationship Id="rId2" Type="http://schemas.openxmlformats.org/officeDocument/2006/relationships/hyperlink" Target="https://www.dermnetnz.org/topics/fungal-skin-infec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ermnetnz.org/topics/tinea-capiti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rmnetnz.org/topics/mycology-of-dermatophyte-infection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 result for human fungal disease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8686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6838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elated imag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8686800" cy="612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8661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hlinkClick r:id="rId2"/>
              </a:rPr>
              <a:t>Fungal infection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To establish or confirm the diagnosis of a </a:t>
            </a:r>
            <a:r>
              <a:rPr lang="en-US" dirty="0">
                <a:hlinkClick r:id="rId2"/>
              </a:rPr>
              <a:t>fungal infection</a:t>
            </a:r>
            <a:r>
              <a:rPr lang="en-US" dirty="0"/>
              <a:t>, skin, hair and nail tissue is collected for microscopy and culture (mycology).</a:t>
            </a:r>
          </a:p>
          <a:p>
            <a:pPr fontAlgn="base"/>
            <a:r>
              <a:rPr lang="en-US" dirty="0"/>
              <a:t>Exposing the site to long-wavelength ultraviolet radiation (</a:t>
            </a:r>
            <a:r>
              <a:rPr lang="en-US" dirty="0">
                <a:hlinkClick r:id="rId3"/>
              </a:rPr>
              <a:t>Wood lamp</a:t>
            </a:r>
            <a:r>
              <a:rPr lang="en-US" dirty="0"/>
              <a:t>) can help identify some fungal infections of hair (</a:t>
            </a:r>
            <a:r>
              <a:rPr lang="en-US" dirty="0">
                <a:hlinkClick r:id="rId4"/>
              </a:rPr>
              <a:t>tinea capitis</a:t>
            </a:r>
            <a:r>
              <a:rPr lang="en-US" dirty="0"/>
              <a:t>) because the infected hair fluoresces green.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48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Direct microscopy of skin scrapings and nail clippings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458200" cy="4830763"/>
          </a:xfrm>
        </p:spPr>
        <p:txBody>
          <a:bodyPr>
            <a:normAutofit fontScale="62500" lnSpcReduction="20000"/>
          </a:bodyPr>
          <a:lstStyle/>
          <a:p>
            <a:pPr lvl="0" fontAlgn="base"/>
            <a:r>
              <a:rPr lang="en-US" dirty="0"/>
              <a:t>The material is examined by microscopy by one or more of these methods:</a:t>
            </a:r>
          </a:p>
          <a:p>
            <a:pPr lvl="0" fontAlgn="base"/>
            <a:r>
              <a:rPr lang="en-US" dirty="0"/>
              <a:t>Potassium hydroxide (KOH) preparation, stained with blue or black ink</a:t>
            </a:r>
          </a:p>
          <a:p>
            <a:pPr lvl="0" fontAlgn="base"/>
            <a:r>
              <a:rPr lang="en-US" dirty="0"/>
              <a:t>Fluorescent staining</a:t>
            </a:r>
          </a:p>
          <a:p>
            <a:pPr lvl="0" fontAlgn="base"/>
            <a:r>
              <a:rPr lang="en-US" dirty="0"/>
              <a:t>Unstained wet-mount</a:t>
            </a:r>
          </a:p>
          <a:p>
            <a:pPr lvl="0" fontAlgn="base"/>
            <a:r>
              <a:rPr lang="en-US" dirty="0"/>
              <a:t>Stained dried smear</a:t>
            </a:r>
          </a:p>
          <a:p>
            <a:pPr lvl="0" fontAlgn="base"/>
            <a:r>
              <a:rPr lang="en-US" dirty="0"/>
              <a:t>Histopathology of biopsy with special stains, </a:t>
            </a:r>
            <a:r>
              <a:rPr lang="en-US" dirty="0" err="1"/>
              <a:t>eg</a:t>
            </a:r>
            <a:r>
              <a:rPr lang="en-US" dirty="0"/>
              <a:t>, periodic acid-Schiff (PAS).</a:t>
            </a:r>
          </a:p>
          <a:p>
            <a:pPr lvl="0" fontAlgn="base"/>
            <a:r>
              <a:rPr lang="en-US" dirty="0"/>
              <a:t>Microscopy can identify a </a:t>
            </a:r>
            <a:r>
              <a:rPr lang="en-US" dirty="0">
                <a:hlinkClick r:id="rId2"/>
              </a:rPr>
              <a:t>dermatophyte</a:t>
            </a:r>
            <a:r>
              <a:rPr lang="en-US" dirty="0"/>
              <a:t> by the presence of:</a:t>
            </a:r>
          </a:p>
          <a:p>
            <a:pPr lvl="0" fontAlgn="base"/>
            <a:r>
              <a:rPr lang="en-US" dirty="0"/>
              <a:t>Fungal hyphae (branched filaments) making up a mycelium</a:t>
            </a:r>
          </a:p>
          <a:p>
            <a:pPr lvl="0" fontAlgn="base"/>
            <a:r>
              <a:rPr lang="en-US" dirty="0" err="1"/>
              <a:t>Arthrospores</a:t>
            </a:r>
            <a:r>
              <a:rPr lang="en-US" dirty="0"/>
              <a:t> (broken-off spores)</a:t>
            </a:r>
          </a:p>
          <a:p>
            <a:pPr lvl="0" fontAlgn="base"/>
            <a:r>
              <a:rPr lang="en-US" dirty="0" err="1"/>
              <a:t>Arthroconidia</a:t>
            </a:r>
            <a:r>
              <a:rPr lang="en-US" dirty="0"/>
              <a:t> (</a:t>
            </a:r>
            <a:r>
              <a:rPr lang="en-US" dirty="0" err="1"/>
              <a:t>specialised</a:t>
            </a:r>
            <a:r>
              <a:rPr lang="en-US" dirty="0"/>
              <a:t> external spores)</a:t>
            </a:r>
          </a:p>
          <a:p>
            <a:pPr lvl="0" fontAlgn="base"/>
            <a:r>
              <a:rPr lang="en-US" dirty="0"/>
              <a:t>Spores inside a hair (</a:t>
            </a:r>
            <a:r>
              <a:rPr lang="en-US" dirty="0" err="1"/>
              <a:t>endothrix</a:t>
            </a:r>
            <a:r>
              <a:rPr lang="en-US" dirty="0"/>
              <a:t>) or outside a hair (</a:t>
            </a:r>
            <a:r>
              <a:rPr lang="en-US" dirty="0" err="1"/>
              <a:t>ectothrix</a:t>
            </a:r>
            <a:r>
              <a:rPr lang="en-US" dirty="0"/>
              <a:t>).</a:t>
            </a:r>
          </a:p>
          <a:p>
            <a:pPr lvl="0" fontAlgn="base"/>
            <a:r>
              <a:rPr lang="en-US" dirty="0"/>
              <a:t>Fungal elements are sometimes difficult to find, especially if the tissue is very inflamed, so a negative result does not rule out fungal infection.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86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1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15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Fungal infection </vt:lpstr>
      <vt:lpstr>Direct microscopy of skin scrapings and nail clippings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</dc:creator>
  <cp:lastModifiedBy>DR.Ahmed Saker 2o1O</cp:lastModifiedBy>
  <cp:revision>3</cp:revision>
  <dcterms:created xsi:type="dcterms:W3CDTF">2006-08-16T00:00:00Z</dcterms:created>
  <dcterms:modified xsi:type="dcterms:W3CDTF">2019-09-12T08:16:44Z</dcterms:modified>
</cp:coreProperties>
</file>